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" name="click.wav"/>
          </p:stSnd>
        </p:sndAc>
      </p:transition>
    </mc:Choice>
    <mc:Fallback xmlns="">
      <p:transition spd="med" advTm="5000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F3AA-674D-481B-A0F2-8BE4B2ED83D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F104-1FAB-40DB-AA01-9BC5CDEA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0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13" name="click.wav"/>
          </p:stSnd>
        </p:sndAc>
      </p:transition>
    </mc:Choice>
    <mc:Fallback xmlns="">
      <p:transition spd="med" advTm="5000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71CFFD-66B3-421B-99B0-09F2BB205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  <p:sndAc>
          <p:stSnd>
            <p:snd r:embed="rId2" name="click.wav"/>
          </p:stSnd>
        </p:sndAc>
      </p:transition>
    </mc:Choice>
    <mc:Fallback xmlns="">
      <p:transition spd="med" advTm="4000">
        <p:fade/>
        <p:sndAc>
          <p:stSnd>
            <p:snd r:embed="rId4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686FE-F193-41BB-8DDD-72215E836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2" name="click.wav"/>
          </p:stSnd>
        </p:sndAc>
      </p:transition>
    </mc:Choice>
    <mc:Fallback xmlns="">
      <p:transition spd="med" advTm="5000">
        <p:fade/>
        <p:sndAc>
          <p:stSnd>
            <p:snd r:embed="rId4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EE76E-4C3E-4260-84B1-BE28898A3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2" name="click.wav"/>
          </p:stSnd>
        </p:sndAc>
      </p:transition>
    </mc:Choice>
    <mc:Fallback xmlns="">
      <p:transition spd="med" advTm="5000">
        <p:fade/>
        <p:sndAc>
          <p:stSnd>
            <p:snd r:embed="rId4" name="click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926518-05BC-46B2-ACCB-AC1BC249C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2" name="click.wav"/>
          </p:stSnd>
        </p:sndAc>
      </p:transition>
    </mc:Choice>
    <mc:Fallback xmlns="">
      <p:transition spd="med" advTm="5000">
        <p:fade/>
        <p:sndAc>
          <p:stSnd>
            <p:snd r:embed="rId4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71806-965C-43E2-B8E3-D3C3084C6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2" name="click.wav"/>
          </p:stSnd>
        </p:sndAc>
      </p:transition>
    </mc:Choice>
    <mc:Fallback xmlns="">
      <p:transition spd="med" advTm="5000">
        <p:fade/>
        <p:sndAc>
          <p:stSnd>
            <p:snd r:embed="rId4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20C89-1E51-435F-A8FE-75C6017B0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2" name="click.wav"/>
          </p:stSnd>
        </p:sndAc>
      </p:transition>
    </mc:Choice>
    <mc:Fallback xmlns="">
      <p:transition spd="med" advTm="5000">
        <p:fade/>
        <p:sndAc>
          <p:stSnd>
            <p:snd r:embed="rId4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1CC771-CB77-4594-BD83-E81A90264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2" name="click.wav"/>
          </p:stSnd>
        </p:sndAc>
      </p:transition>
    </mc:Choice>
    <mc:Fallback xmlns="">
      <p:transition spd="med" advTm="5000">
        <p:fade/>
        <p:sndAc>
          <p:stSnd>
            <p:snd r:embed="rId4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CFA09E-D3EC-4001-85EC-34993241B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" y="5024"/>
            <a:ext cx="10043327" cy="77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  <p:sndAc>
          <p:stSnd>
            <p:snd r:embed="rId2" name="click.wav"/>
          </p:stSnd>
        </p:sndAc>
      </p:transition>
    </mc:Choice>
    <mc:Fallback xmlns="">
      <p:transition spd="med" advTm="5000">
        <p:fade/>
        <p:sndAc>
          <p:stSnd>
            <p:snd r:embed="rId4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Lamar</dc:creator>
  <cp:lastModifiedBy>Jim Lamar</cp:lastModifiedBy>
  <cp:revision>3</cp:revision>
  <dcterms:created xsi:type="dcterms:W3CDTF">2026-04-13T21:19:26Z</dcterms:created>
  <dcterms:modified xsi:type="dcterms:W3CDTF">2026-04-14T14:56:28Z</dcterms:modified>
</cp:coreProperties>
</file>